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5" r:id="rId12"/>
    <p:sldId id="266" r:id="rId13"/>
    <p:sldId id="270" r:id="rId14"/>
    <p:sldId id="271" r:id="rId15"/>
    <p:sldId id="272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2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4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5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6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7F04-6260-436D-AE14-C3EE9E25B3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72A4-C0A8-4B08-B5B9-581B88E11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ФОТО-ОТЧЕТ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Ноябрь-2022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" y="4833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015144" y="-108268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2" y="1959428"/>
            <a:ext cx="3331028" cy="444137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70" y="1959428"/>
            <a:ext cx="3340810" cy="445441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00" y="1959428"/>
            <a:ext cx="3343531" cy="4458042"/>
          </a:xfrm>
        </p:spPr>
      </p:pic>
    </p:spTree>
    <p:extLst>
      <p:ext uri="{BB962C8B-B14F-4D97-AF65-F5344CB8AC3E}">
        <p14:creationId xmlns:p14="http://schemas.microsoft.com/office/powerpoint/2010/main" val="312870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снега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«после»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7783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8194"/>
            <a:ext cx="6101774" cy="4576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50" y="2058194"/>
            <a:ext cx="3432248" cy="4576331"/>
          </a:xfrm>
        </p:spPr>
      </p:pic>
    </p:spTree>
    <p:extLst>
      <p:ext uri="{BB962C8B-B14F-4D97-AF65-F5344CB8AC3E}">
        <p14:creationId xmlns:p14="http://schemas.microsoft.com/office/powerpoint/2010/main" val="202781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6601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97" y="2161768"/>
            <a:ext cx="5806440" cy="43548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526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5456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8195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20" y="6023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 уважение и заботой о вас, </a:t>
            </a:r>
          </a:p>
          <a:p>
            <a:pPr algn="ctr"/>
            <a:r>
              <a:rPr lang="ru-RU" b="1" dirty="0" smtClean="0"/>
              <a:t>ТСН «</a:t>
            </a:r>
            <a:r>
              <a:rPr lang="ru-RU" b="1" dirty="0" err="1" smtClean="0"/>
              <a:t>Роял</a:t>
            </a:r>
            <a:r>
              <a:rPr lang="ru-RU" b="1" dirty="0" smtClean="0"/>
              <a:t> Парк» и ООО «УК» Сервис Экспресс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395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светильника аварийного освещения на черной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лестнице. 1 корпус, секция Б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7" y="1825625"/>
            <a:ext cx="3253305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7" y="1825625"/>
            <a:ext cx="3252625" cy="4351338"/>
          </a:xfrm>
        </p:spPr>
      </p:pic>
    </p:spTree>
    <p:extLst>
      <p:ext uri="{BB962C8B-B14F-4D97-AF65-F5344CB8AC3E}">
        <p14:creationId xmlns:p14="http://schemas.microsoft.com/office/powerpoint/2010/main" val="222498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качели на детской площадке, 1 корпус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32" y="1825625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1825625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двух светильников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мусоросборной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камере. 2 корпус, секция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23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2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4481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террасной доски. Набережная, возле 2 корпуса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7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37302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Водомерный узел – чистка фильтров грубой и тонкой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очисток. 2 корпус, секция Г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65" y="1686289"/>
            <a:ext cx="2370172" cy="4740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19" y="1690688"/>
            <a:ext cx="2365818" cy="4731636"/>
          </a:xfrm>
        </p:spPr>
      </p:pic>
    </p:spTree>
    <p:extLst>
      <p:ext uri="{BB962C8B-B14F-4D97-AF65-F5344CB8AC3E}">
        <p14:creationId xmlns:p14="http://schemas.microsoft.com/office/powerpoint/2010/main" val="383788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светодиодной ленты. 2 корпус, секция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0" y="1838686"/>
            <a:ext cx="2680323" cy="47650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93" y="1825625"/>
            <a:ext cx="3583561" cy="4778081"/>
          </a:xfrm>
        </p:spPr>
      </p:pic>
    </p:spTree>
    <p:extLst>
      <p:ext uri="{BB962C8B-B14F-4D97-AF65-F5344CB8AC3E}">
        <p14:creationId xmlns:p14="http://schemas.microsoft.com/office/powerpoint/2010/main" val="331170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снега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«до»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8078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71247"/>
            <a:ext cx="5181600" cy="38781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6" y="2271248"/>
            <a:ext cx="5181600" cy="3878103"/>
          </a:xfrm>
        </p:spPr>
      </p:pic>
    </p:spTree>
    <p:extLst>
      <p:ext uri="{BB962C8B-B14F-4D97-AF65-F5344CB8AC3E}">
        <p14:creationId xmlns:p14="http://schemas.microsoft.com/office/powerpoint/2010/main" val="386728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92</Words>
  <Application>Microsoft Office PowerPoint</Application>
  <PresentationFormat>Широкоэкранный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ФОТО-ОТЧЕТ</vt:lpstr>
      <vt:lpstr>Замена 1 светильника аварийного освещения на черной лестнице. 1 корпус, секция Б</vt:lpstr>
      <vt:lpstr>Ремонт качели на детской площадке, 1 корпус</vt:lpstr>
      <vt:lpstr>Замена двух светильников в мусоросборной камере. 2 корпус, секция А</vt:lpstr>
      <vt:lpstr>Замена террасной доски. Набережная, возле 2 корпуса</vt:lpstr>
      <vt:lpstr>Водомерный узел – чистка фильтров грубой и тонкой очисток. 2 корпус, секция Г </vt:lpstr>
      <vt:lpstr>Замена светодиодной ленты. 2 корпус, секция А</vt:lpstr>
      <vt:lpstr>Уборка снега Фото «до»</vt:lpstr>
      <vt:lpstr>Презентация PowerPoint</vt:lpstr>
      <vt:lpstr>Презентация PowerPoint</vt:lpstr>
      <vt:lpstr>Уборка снега Фото «после»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Диспетчер Роял-Парк</cp:lastModifiedBy>
  <cp:revision>10</cp:revision>
  <dcterms:created xsi:type="dcterms:W3CDTF">2022-11-27T11:02:30Z</dcterms:created>
  <dcterms:modified xsi:type="dcterms:W3CDTF">2022-12-21T14:58:55Z</dcterms:modified>
</cp:coreProperties>
</file>